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84623" y="1025474"/>
            <a:ext cx="3222752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4471C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267335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4471C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267335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4471C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267335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4471C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267335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267335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844" y="281940"/>
            <a:ext cx="1991868" cy="42367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80903" y="225552"/>
            <a:ext cx="1644396" cy="5349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22063" y="281940"/>
            <a:ext cx="1135380" cy="42367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11795" y="137160"/>
            <a:ext cx="714755" cy="7132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756920"/>
            <a:ext cx="10357510" cy="965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4471C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3521" y="2094992"/>
            <a:ext cx="10882630" cy="2910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50434" y="6601231"/>
            <a:ext cx="2854451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78787"/>
                </a:solidFill>
                <a:latin typeface="Carlito"/>
                <a:cs typeface="Carlito"/>
              </a:defRPr>
            </a:lvl1pPr>
          </a:lstStyle>
          <a:p>
            <a:pPr marL="267335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raiaravinth542003/duraiaravinth810021114322.git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1708" y="2004441"/>
            <a:ext cx="8741410" cy="11696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708910" marR="5080" indent="-2696845">
              <a:lnSpc>
                <a:spcPts val="4210"/>
              </a:lnSpc>
              <a:spcBef>
                <a:spcPts val="725"/>
              </a:spcBef>
            </a:pPr>
            <a:r>
              <a:rPr sz="4000" b="1" dirty="0">
                <a:solidFill>
                  <a:srgbClr val="4471C4"/>
                </a:solidFill>
                <a:latin typeface="Arial"/>
                <a:cs typeface="Arial"/>
              </a:rPr>
              <a:t>An</a:t>
            </a:r>
            <a:r>
              <a:rPr sz="4000" b="1" spc="-70" dirty="0">
                <a:solidFill>
                  <a:srgbClr val="4471C4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4471C4"/>
                </a:solidFill>
                <a:latin typeface="Arial"/>
                <a:cs typeface="Arial"/>
              </a:rPr>
              <a:t>End-</a:t>
            </a:r>
            <a:r>
              <a:rPr sz="4000" b="1" spc="-25" dirty="0">
                <a:solidFill>
                  <a:srgbClr val="4471C4"/>
                </a:solidFill>
                <a:latin typeface="Arial"/>
                <a:cs typeface="Arial"/>
              </a:rPr>
              <a:t>to-</a:t>
            </a:r>
            <a:r>
              <a:rPr sz="4000" b="1" dirty="0">
                <a:solidFill>
                  <a:srgbClr val="4471C4"/>
                </a:solidFill>
                <a:latin typeface="Arial"/>
                <a:cs typeface="Arial"/>
              </a:rPr>
              <a:t>End</a:t>
            </a:r>
            <a:r>
              <a:rPr sz="4000" b="1" spc="-55" dirty="0">
                <a:solidFill>
                  <a:srgbClr val="4471C4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4471C4"/>
                </a:solidFill>
                <a:latin typeface="Arial"/>
                <a:cs typeface="Arial"/>
              </a:rPr>
              <a:t>Data</a:t>
            </a:r>
            <a:r>
              <a:rPr sz="4000" b="1" spc="-55" dirty="0">
                <a:solidFill>
                  <a:srgbClr val="4471C4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4471C4"/>
                </a:solidFill>
                <a:latin typeface="Arial"/>
                <a:cs typeface="Arial"/>
              </a:rPr>
              <a:t>Science</a:t>
            </a:r>
            <a:r>
              <a:rPr sz="4000" b="1" spc="-70" dirty="0">
                <a:solidFill>
                  <a:srgbClr val="4471C4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4471C4"/>
                </a:solidFill>
                <a:latin typeface="Arial"/>
                <a:cs typeface="Arial"/>
              </a:rPr>
              <a:t>Project </a:t>
            </a:r>
            <a:r>
              <a:rPr sz="4000" b="1" dirty="0">
                <a:solidFill>
                  <a:srgbClr val="4471C4"/>
                </a:solidFill>
                <a:latin typeface="Arial"/>
                <a:cs typeface="Arial"/>
              </a:rPr>
              <a:t>with</a:t>
            </a:r>
            <a:r>
              <a:rPr sz="4000" b="1" spc="-80" dirty="0">
                <a:solidFill>
                  <a:srgbClr val="4471C4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4471C4"/>
                </a:solidFill>
                <a:latin typeface="Arial"/>
                <a:cs typeface="Arial"/>
              </a:rPr>
              <a:t>ChatGPT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335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480" rIns="0" bIns="0" rtlCol="0">
            <a:spAutoFit/>
          </a:bodyPr>
          <a:lstStyle/>
          <a:p>
            <a:pPr marL="75247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2E5395"/>
                </a:solidFill>
              </a:rPr>
              <a:t>TSP-</a:t>
            </a:r>
            <a:r>
              <a:rPr sz="3200" spc="-45" dirty="0">
                <a:solidFill>
                  <a:srgbClr val="2E5395"/>
                </a:solidFill>
              </a:rPr>
              <a:t> </a:t>
            </a:r>
            <a:r>
              <a:rPr sz="3200" dirty="0">
                <a:solidFill>
                  <a:srgbClr val="2E5395"/>
                </a:solidFill>
              </a:rPr>
              <a:t>AI</a:t>
            </a:r>
            <a:r>
              <a:rPr sz="3200" spc="-30" dirty="0">
                <a:solidFill>
                  <a:srgbClr val="2E5395"/>
                </a:solidFill>
              </a:rPr>
              <a:t> </a:t>
            </a:r>
            <a:r>
              <a:rPr sz="3200" dirty="0">
                <a:solidFill>
                  <a:srgbClr val="2E5395"/>
                </a:solidFill>
              </a:rPr>
              <a:t>ML</a:t>
            </a:r>
            <a:r>
              <a:rPr sz="3200" spc="-50" dirty="0">
                <a:solidFill>
                  <a:srgbClr val="2E5395"/>
                </a:solidFill>
              </a:rPr>
              <a:t> </a:t>
            </a:r>
            <a:r>
              <a:rPr sz="3200" dirty="0">
                <a:solidFill>
                  <a:srgbClr val="2E5395"/>
                </a:solidFill>
              </a:rPr>
              <a:t>Fundamentals</a:t>
            </a:r>
            <a:r>
              <a:rPr sz="3200" spc="-70" dirty="0">
                <a:solidFill>
                  <a:srgbClr val="2E5395"/>
                </a:solidFill>
              </a:rPr>
              <a:t> </a:t>
            </a:r>
            <a:r>
              <a:rPr sz="3200" dirty="0">
                <a:solidFill>
                  <a:srgbClr val="2E5395"/>
                </a:solidFill>
              </a:rPr>
              <a:t>(Capstone</a:t>
            </a:r>
            <a:r>
              <a:rPr sz="3200" spc="-75" dirty="0">
                <a:solidFill>
                  <a:srgbClr val="2E5395"/>
                </a:solidFill>
              </a:rPr>
              <a:t> </a:t>
            </a:r>
            <a:r>
              <a:rPr sz="3200" spc="-10" dirty="0">
                <a:solidFill>
                  <a:srgbClr val="2E5395"/>
                </a:solidFill>
              </a:rPr>
              <a:t>Project)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802638" y="3709542"/>
            <a:ext cx="445135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Presented</a:t>
            </a:r>
            <a:r>
              <a:rPr sz="2000" b="1" spc="-3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2E5395"/>
                </a:solidFill>
                <a:latin typeface="Arial"/>
                <a:cs typeface="Arial"/>
              </a:rPr>
              <a:t>By:</a:t>
            </a:r>
            <a:endParaRPr sz="20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</a:pP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Durai</a:t>
            </a:r>
            <a:r>
              <a:rPr sz="2000" b="1" spc="-4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Aravinth</a:t>
            </a:r>
            <a:r>
              <a:rPr sz="2000" b="1" spc="-1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R</a:t>
            </a:r>
            <a:r>
              <a:rPr sz="2000" b="1" spc="-3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–</a:t>
            </a:r>
            <a:r>
              <a:rPr sz="2000" b="1" spc="-2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E5395"/>
                </a:solidFill>
                <a:latin typeface="Arial"/>
                <a:cs typeface="Arial"/>
              </a:rPr>
              <a:t>AU810021114322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2638" y="5220970"/>
            <a:ext cx="54902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Guided</a:t>
            </a:r>
            <a:r>
              <a:rPr sz="2000" b="1" spc="-3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By:</a:t>
            </a:r>
            <a:r>
              <a:rPr sz="2000" b="1" spc="-1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Ramar</a:t>
            </a:r>
            <a:r>
              <a:rPr sz="2000" b="1" spc="-3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Bose</a:t>
            </a:r>
            <a:r>
              <a:rPr sz="2000" b="1" spc="-3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Sr.</a:t>
            </a:r>
            <a:r>
              <a:rPr sz="2000" b="1" spc="-2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AI</a:t>
            </a:r>
            <a:r>
              <a:rPr sz="2000" b="1" spc="-4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E5395"/>
                </a:solidFill>
                <a:latin typeface="Arial"/>
                <a:cs typeface="Arial"/>
              </a:rPr>
              <a:t>Master</a:t>
            </a:r>
            <a:r>
              <a:rPr sz="2000" b="1" spc="-4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E5395"/>
                </a:solidFill>
                <a:latin typeface="Arial"/>
                <a:cs typeface="Arial"/>
              </a:rPr>
              <a:t>Trainer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889" rIns="0" bIns="0" rtlCol="0">
            <a:spAutoFit/>
          </a:bodyPr>
          <a:lstStyle/>
          <a:p>
            <a:pPr marL="365569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3521" y="2250440"/>
            <a:ext cx="8281034" cy="1743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Project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Github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Ramar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spc="-20" dirty="0">
                <a:latin typeface="Times New Roman"/>
                <a:cs typeface="Times New Roman"/>
              </a:rPr>
              <a:t>2024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435"/>
              </a:spcBef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Project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video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recorded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(youtube/github),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Ramar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2024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450"/>
              </a:spcBef>
              <a:buAutoNum type="arabicPeriod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Project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PPT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Report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github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link,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Ramar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Bose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2024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9792" y="2700908"/>
            <a:ext cx="33470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001F5F"/>
                </a:solidFill>
              </a:rPr>
              <a:t>THANK</a:t>
            </a:r>
            <a:r>
              <a:rPr spc="-25" dirty="0">
                <a:solidFill>
                  <a:srgbClr val="001F5F"/>
                </a:solidFill>
              </a:rPr>
              <a:t> YOU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001F5F"/>
                </a:solidFill>
              </a:rPr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35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2015718"/>
            <a:ext cx="3924935" cy="32435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latin typeface="Arial"/>
                <a:cs typeface="Arial"/>
              </a:rPr>
              <a:t>Problem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Statement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latin typeface="Arial"/>
                <a:cs typeface="Arial"/>
              </a:rPr>
              <a:t>Proposed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System/Solution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latin typeface="Arial"/>
                <a:cs typeface="Arial"/>
              </a:rPr>
              <a:t>Algorithm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&amp;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Deployment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latin typeface="Arial"/>
                <a:cs typeface="Arial"/>
              </a:rPr>
              <a:t>GitHub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Link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latin typeface="Arial"/>
                <a:cs typeface="Arial"/>
              </a:rPr>
              <a:t>Project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Demo(photos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/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videos)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spc="-10" dirty="0">
                <a:latin typeface="Arial"/>
                <a:cs typeface="Arial"/>
              </a:rPr>
              <a:t>Conclusion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dirty="0">
                <a:latin typeface="Arial"/>
                <a:cs typeface="Arial"/>
              </a:rPr>
              <a:t>Future</a:t>
            </a:r>
            <a:r>
              <a:rPr sz="2000" b="1" spc="-20" dirty="0">
                <a:latin typeface="Arial"/>
                <a:cs typeface="Arial"/>
              </a:rPr>
              <a:t> Scope</a:t>
            </a:r>
            <a:endParaRPr sz="20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spc="-10" dirty="0">
                <a:latin typeface="Arial"/>
                <a:cs typeface="Arial"/>
              </a:rPr>
              <a:t>References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889" rIns="0" bIns="0" rtlCol="0">
            <a:spAutoFit/>
          </a:bodyPr>
          <a:lstStyle/>
          <a:p>
            <a:pPr marL="2616835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</a:t>
            </a:r>
            <a:r>
              <a:rPr spc="-55" dirty="0"/>
              <a:t> </a:t>
            </a:r>
            <a:r>
              <a:rPr spc="-10" dirty="0"/>
              <a:t>Statement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3521" y="2094992"/>
            <a:ext cx="10944225" cy="25533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ct val="89600"/>
              </a:lnSpc>
              <a:spcBef>
                <a:spcPts val="425"/>
              </a:spcBef>
            </a:pPr>
            <a:r>
              <a:rPr sz="2600" dirty="0">
                <a:latin typeface="Arial"/>
                <a:cs typeface="Arial"/>
              </a:rPr>
              <a:t>This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project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aims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create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loan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approval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system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using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machine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learning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ChatGPT's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NLP.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It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will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analyze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past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loan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data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predict </a:t>
            </a:r>
            <a:r>
              <a:rPr sz="2600" dirty="0">
                <a:latin typeface="Arial"/>
                <a:cs typeface="Arial"/>
              </a:rPr>
              <a:t>creditworthiness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for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new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applicants.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Integrating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ChatGPT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automates </a:t>
            </a:r>
            <a:r>
              <a:rPr sz="2600" dirty="0">
                <a:latin typeface="Arial"/>
                <a:cs typeface="Arial"/>
              </a:rPr>
              <a:t>customer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interactions,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improving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loan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application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process.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By </a:t>
            </a:r>
            <a:r>
              <a:rPr sz="2600" dirty="0">
                <a:latin typeface="Arial"/>
                <a:cs typeface="Arial"/>
              </a:rPr>
              <a:t>combining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analytics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with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conversational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AI,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aims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boost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accuracy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and </a:t>
            </a:r>
            <a:r>
              <a:rPr sz="2600" dirty="0">
                <a:latin typeface="Arial"/>
                <a:cs typeface="Arial"/>
              </a:rPr>
              <a:t>speed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approvals,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enhancing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the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user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experience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for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applicants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loan </a:t>
            </a:r>
            <a:r>
              <a:rPr sz="2600" spc="-10" dirty="0">
                <a:latin typeface="Arial"/>
                <a:cs typeface="Arial"/>
              </a:rPr>
              <a:t>officers.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889" rIns="0" bIns="0" rtlCol="0">
            <a:spAutoFit/>
          </a:bodyPr>
          <a:lstStyle/>
          <a:p>
            <a:pPr marL="2679065">
              <a:lnSpc>
                <a:spcPct val="100000"/>
              </a:lnSpc>
              <a:spcBef>
                <a:spcPts val="105"/>
              </a:spcBef>
            </a:pPr>
            <a:r>
              <a:rPr dirty="0"/>
              <a:t>Proposed </a:t>
            </a:r>
            <a:r>
              <a:rPr spc="-10" dirty="0"/>
              <a:t>Solution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ct val="89600"/>
              </a:lnSpc>
              <a:spcBef>
                <a:spcPts val="425"/>
              </a:spcBef>
            </a:pPr>
            <a:r>
              <a:rPr dirty="0"/>
              <a:t>The</a:t>
            </a:r>
            <a:r>
              <a:rPr spc="-45" dirty="0"/>
              <a:t> </a:t>
            </a:r>
            <a:r>
              <a:rPr dirty="0"/>
              <a:t>proposed</a:t>
            </a:r>
            <a:r>
              <a:rPr spc="-35" dirty="0"/>
              <a:t> </a:t>
            </a:r>
            <a:r>
              <a:rPr spc="-10" dirty="0"/>
              <a:t>end-</a:t>
            </a:r>
            <a:r>
              <a:rPr spc="-20" dirty="0"/>
              <a:t>to-</a:t>
            </a:r>
            <a:r>
              <a:rPr dirty="0"/>
              <a:t>end</a:t>
            </a:r>
            <a:r>
              <a:rPr spc="-40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dirty="0"/>
              <a:t>science</a:t>
            </a:r>
            <a:r>
              <a:rPr spc="-50" dirty="0"/>
              <a:t> </a:t>
            </a:r>
            <a:r>
              <a:rPr dirty="0"/>
              <a:t>project</a:t>
            </a:r>
            <a:r>
              <a:rPr spc="-45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dirty="0"/>
              <a:t>ChatGPT</a:t>
            </a:r>
            <a:r>
              <a:rPr spc="-4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20" dirty="0"/>
              <a:t>loan </a:t>
            </a:r>
            <a:r>
              <a:rPr dirty="0"/>
              <a:t>dataset</a:t>
            </a:r>
            <a:r>
              <a:rPr spc="-70" dirty="0"/>
              <a:t> </a:t>
            </a:r>
            <a:r>
              <a:rPr dirty="0"/>
              <a:t>involves</a:t>
            </a:r>
            <a:r>
              <a:rPr spc="-75" dirty="0"/>
              <a:t> </a:t>
            </a:r>
            <a:r>
              <a:rPr dirty="0"/>
              <a:t>data</a:t>
            </a:r>
            <a:r>
              <a:rPr spc="-60" dirty="0"/>
              <a:t> </a:t>
            </a:r>
            <a:r>
              <a:rPr dirty="0"/>
              <a:t>preprocessing,</a:t>
            </a:r>
            <a:r>
              <a:rPr spc="-95" dirty="0"/>
              <a:t> </a:t>
            </a:r>
            <a:r>
              <a:rPr dirty="0"/>
              <a:t>feature</a:t>
            </a:r>
            <a:r>
              <a:rPr spc="-45" dirty="0"/>
              <a:t> </a:t>
            </a:r>
            <a:r>
              <a:rPr dirty="0"/>
              <a:t>engineering,</a:t>
            </a:r>
            <a:r>
              <a:rPr spc="-75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training</a:t>
            </a:r>
            <a:r>
              <a:rPr spc="-60" dirty="0"/>
              <a:t> </a:t>
            </a:r>
            <a:r>
              <a:rPr spc="-50" dirty="0"/>
              <a:t>a </a:t>
            </a:r>
            <a:r>
              <a:rPr dirty="0"/>
              <a:t>machine</a:t>
            </a:r>
            <a:r>
              <a:rPr spc="-75" dirty="0"/>
              <a:t> </a:t>
            </a:r>
            <a:r>
              <a:rPr dirty="0"/>
              <a:t>learning</a:t>
            </a:r>
            <a:r>
              <a:rPr spc="-55" dirty="0"/>
              <a:t> </a:t>
            </a:r>
            <a:r>
              <a:rPr dirty="0"/>
              <a:t>model</a:t>
            </a:r>
            <a:r>
              <a:rPr spc="-70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dirty="0"/>
              <a:t>loan</a:t>
            </a:r>
            <a:r>
              <a:rPr spc="-50" dirty="0"/>
              <a:t> </a:t>
            </a:r>
            <a:r>
              <a:rPr dirty="0"/>
              <a:t>approval</a:t>
            </a:r>
            <a:r>
              <a:rPr spc="-70" dirty="0"/>
              <a:t> </a:t>
            </a:r>
            <a:r>
              <a:rPr dirty="0"/>
              <a:t>prediction.</a:t>
            </a:r>
            <a:r>
              <a:rPr spc="-70" dirty="0"/>
              <a:t> </a:t>
            </a:r>
            <a:r>
              <a:rPr dirty="0"/>
              <a:t>Integration</a:t>
            </a:r>
            <a:r>
              <a:rPr spc="-45" dirty="0"/>
              <a:t> </a:t>
            </a:r>
            <a:r>
              <a:rPr spc="-25" dirty="0"/>
              <a:t>of </a:t>
            </a:r>
            <a:r>
              <a:rPr dirty="0"/>
              <a:t>ChatGPT</a:t>
            </a:r>
            <a:r>
              <a:rPr spc="-45" dirty="0"/>
              <a:t> </a:t>
            </a:r>
            <a:r>
              <a:rPr dirty="0"/>
              <a:t>enables</a:t>
            </a:r>
            <a:r>
              <a:rPr spc="-6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conversational</a:t>
            </a:r>
            <a:r>
              <a:rPr spc="-70" dirty="0"/>
              <a:t> </a:t>
            </a:r>
            <a:r>
              <a:rPr dirty="0"/>
              <a:t>interface</a:t>
            </a:r>
            <a:r>
              <a:rPr spc="-3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user</a:t>
            </a:r>
            <a:r>
              <a:rPr spc="-35" dirty="0"/>
              <a:t> </a:t>
            </a:r>
            <a:r>
              <a:rPr dirty="0"/>
              <a:t>inquiries</a:t>
            </a:r>
            <a:r>
              <a:rPr spc="-55" dirty="0"/>
              <a:t> </a:t>
            </a:r>
            <a:r>
              <a:rPr spc="-25" dirty="0"/>
              <a:t>and </a:t>
            </a:r>
            <a:r>
              <a:rPr dirty="0"/>
              <a:t>assistance.</a:t>
            </a:r>
            <a:r>
              <a:rPr spc="-70" dirty="0"/>
              <a:t> </a:t>
            </a:r>
            <a:r>
              <a:rPr dirty="0"/>
              <a:t>Thorough</a:t>
            </a:r>
            <a:r>
              <a:rPr spc="-70" dirty="0"/>
              <a:t> </a:t>
            </a:r>
            <a:r>
              <a:rPr dirty="0"/>
              <a:t>testing</a:t>
            </a:r>
            <a:r>
              <a:rPr spc="-35" dirty="0"/>
              <a:t> </a:t>
            </a:r>
            <a:r>
              <a:rPr dirty="0"/>
              <a:t>ensures</a:t>
            </a:r>
            <a:r>
              <a:rPr spc="-50" dirty="0"/>
              <a:t> </a:t>
            </a:r>
            <a:r>
              <a:rPr dirty="0"/>
              <a:t>model</a:t>
            </a:r>
            <a:r>
              <a:rPr spc="-55" dirty="0"/>
              <a:t> </a:t>
            </a:r>
            <a:r>
              <a:rPr dirty="0"/>
              <a:t>accuracy</a:t>
            </a:r>
            <a:r>
              <a:rPr spc="-4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dirty="0"/>
              <a:t>real-</a:t>
            </a:r>
            <a:r>
              <a:rPr spc="-10" dirty="0"/>
              <a:t>world scenarios.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889" rIns="0" bIns="0" rtlCol="0">
            <a:spAutoFit/>
          </a:bodyPr>
          <a:lstStyle/>
          <a:p>
            <a:pPr marL="1887855">
              <a:lnSpc>
                <a:spcPct val="100000"/>
              </a:lnSpc>
              <a:spcBef>
                <a:spcPts val="105"/>
              </a:spcBef>
            </a:pPr>
            <a:r>
              <a:rPr dirty="0"/>
              <a:t>Algorithm</a:t>
            </a:r>
            <a:r>
              <a:rPr spc="-35" dirty="0"/>
              <a:t> </a:t>
            </a:r>
            <a:r>
              <a:rPr dirty="0"/>
              <a:t>&amp;</a:t>
            </a:r>
            <a:r>
              <a:rPr spc="-10" dirty="0"/>
              <a:t> Deployment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3521" y="2055368"/>
            <a:ext cx="10773410" cy="40957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469900" marR="220345" indent="-457200">
              <a:lnSpc>
                <a:spcPct val="78800"/>
              </a:lnSpc>
              <a:spcBef>
                <a:spcPts val="765"/>
              </a:spcBef>
              <a:buChar char="•"/>
              <a:tabLst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Data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preprocessing: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Clean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prepare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loan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dataset,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handle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missing </a:t>
            </a:r>
            <a:r>
              <a:rPr sz="2600" dirty="0">
                <a:latin typeface="Arial"/>
                <a:cs typeface="Arial"/>
              </a:rPr>
              <a:t>values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outliers.</a:t>
            </a:r>
            <a:endParaRPr sz="2600">
              <a:latin typeface="Arial"/>
              <a:cs typeface="Arial"/>
            </a:endParaRPr>
          </a:p>
          <a:p>
            <a:pPr marL="469900" marR="405765" indent="-457200">
              <a:lnSpc>
                <a:spcPct val="78800"/>
              </a:lnSpc>
              <a:spcBef>
                <a:spcPts val="1070"/>
              </a:spcBef>
              <a:buChar char="•"/>
              <a:tabLst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Feature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engineering: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Extract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relevant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information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enhance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model performance.</a:t>
            </a:r>
            <a:endParaRPr sz="2600">
              <a:latin typeface="Arial"/>
              <a:cs typeface="Arial"/>
            </a:endParaRPr>
          </a:p>
          <a:p>
            <a:pPr marL="469900" marR="5080" indent="-457200">
              <a:lnSpc>
                <a:spcPct val="79600"/>
              </a:lnSpc>
              <a:spcBef>
                <a:spcPts val="1045"/>
              </a:spcBef>
              <a:buChar char="•"/>
              <a:tabLst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Machine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learning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model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training: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Train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model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(e.g.,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logistic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regression, </a:t>
            </a:r>
            <a:r>
              <a:rPr sz="2600" dirty="0">
                <a:latin typeface="Arial"/>
                <a:cs typeface="Arial"/>
              </a:rPr>
              <a:t>random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forest)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to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predict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loan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approval/rejection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based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on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historical data.</a:t>
            </a:r>
            <a:endParaRPr sz="2600">
              <a:latin typeface="Arial"/>
              <a:cs typeface="Arial"/>
            </a:endParaRPr>
          </a:p>
          <a:p>
            <a:pPr marL="469900" marR="884555" indent="-457200">
              <a:lnSpc>
                <a:spcPct val="78800"/>
              </a:lnSpc>
              <a:spcBef>
                <a:spcPts val="1070"/>
              </a:spcBef>
              <a:buChar char="•"/>
              <a:tabLst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Integration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of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ChatGPT: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Enable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conversational</a:t>
            </a:r>
            <a:r>
              <a:rPr sz="2600" spc="-10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interface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for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user </a:t>
            </a:r>
            <a:r>
              <a:rPr sz="2600" dirty="0">
                <a:latin typeface="Arial"/>
                <a:cs typeface="Arial"/>
              </a:rPr>
              <a:t>inquiries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assistance.</a:t>
            </a:r>
            <a:endParaRPr sz="2600">
              <a:latin typeface="Arial"/>
              <a:cs typeface="Arial"/>
            </a:endParaRPr>
          </a:p>
          <a:p>
            <a:pPr marL="469900" marR="316865" indent="-457200">
              <a:lnSpc>
                <a:spcPct val="78800"/>
              </a:lnSpc>
              <a:spcBef>
                <a:spcPts val="1070"/>
              </a:spcBef>
              <a:buChar char="•"/>
              <a:tabLst>
                <a:tab pos="469900" algn="l"/>
              </a:tabLst>
            </a:pPr>
            <a:r>
              <a:rPr sz="2600" dirty="0">
                <a:latin typeface="Arial"/>
                <a:cs typeface="Arial"/>
              </a:rPr>
              <a:t>Testing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evaluation: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Ensure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model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accuracy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effectiveness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in </a:t>
            </a:r>
            <a:r>
              <a:rPr sz="2600" spc="-10" dirty="0">
                <a:latin typeface="Arial"/>
                <a:cs typeface="Arial"/>
              </a:rPr>
              <a:t>real-</a:t>
            </a:r>
            <a:r>
              <a:rPr sz="2600" dirty="0">
                <a:latin typeface="Arial"/>
                <a:cs typeface="Arial"/>
              </a:rPr>
              <a:t>world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scenarios.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GitHub</a:t>
            </a:r>
            <a:r>
              <a:rPr spc="-15" dirty="0"/>
              <a:t> </a:t>
            </a:r>
            <a:r>
              <a:rPr spc="-20" dirty="0"/>
              <a:t>Link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9841" y="3178809"/>
            <a:ext cx="9130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1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https://github.com/duraiaravinth542003/duraiaravinth810021114322.git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7839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Project</a:t>
            </a:r>
            <a:r>
              <a:rPr sz="3600" spc="-15" dirty="0"/>
              <a:t> </a:t>
            </a:r>
            <a:r>
              <a:rPr sz="3600" dirty="0"/>
              <a:t>Demo(Recorded</a:t>
            </a:r>
            <a:r>
              <a:rPr sz="3600" spc="-30" dirty="0"/>
              <a:t> </a:t>
            </a:r>
            <a:r>
              <a:rPr sz="3600" spc="-10" dirty="0"/>
              <a:t>Video)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pic>
        <p:nvPicPr>
          <p:cNvPr id="3" name="c76e16fa-aa4c-4ec1-b5bb-3ea543243eb3">
            <a:hlinkClick r:id="" action="ppaction://media"/>
            <a:extLst>
              <a:ext uri="{FF2B5EF4-FFF2-40B4-BE49-F238E27FC236}">
                <a16:creationId xmlns:a16="http://schemas.microsoft.com/office/drawing/2014/main" id="{65481FB1-3172-8CBD-1A69-C5EDAB943D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299" y="1722704"/>
            <a:ext cx="8915400" cy="4341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889" rIns="0" bIns="0" rtlCol="0">
            <a:spAutoFit/>
          </a:bodyPr>
          <a:lstStyle/>
          <a:p>
            <a:pPr marL="364236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dirty="0"/>
              <a:t>Implementing</a:t>
            </a:r>
            <a:r>
              <a:rPr spc="-45" dirty="0"/>
              <a:t> </a:t>
            </a:r>
            <a:r>
              <a:rPr dirty="0"/>
              <a:t>an</a:t>
            </a:r>
            <a:r>
              <a:rPr spc="-20" dirty="0"/>
              <a:t> end-to-</a:t>
            </a:r>
            <a:r>
              <a:rPr dirty="0"/>
              <a:t>end</a:t>
            </a:r>
            <a:r>
              <a:rPr spc="-40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project</a:t>
            </a:r>
            <a:r>
              <a:rPr spc="-3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ChatGPT</a:t>
            </a:r>
            <a:r>
              <a:rPr spc="-50" dirty="0"/>
              <a:t>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loan</a:t>
            </a:r>
            <a:r>
              <a:rPr spc="-30" dirty="0"/>
              <a:t> </a:t>
            </a:r>
            <a:r>
              <a:rPr spc="-10" dirty="0"/>
              <a:t>dataset </a:t>
            </a:r>
            <a:r>
              <a:rPr dirty="0"/>
              <a:t>enhances</a:t>
            </a:r>
            <a:r>
              <a:rPr spc="-55" dirty="0"/>
              <a:t> </a:t>
            </a:r>
            <a:r>
              <a:rPr dirty="0"/>
              <a:t>customer</a:t>
            </a:r>
            <a:r>
              <a:rPr spc="-60" dirty="0"/>
              <a:t> </a:t>
            </a:r>
            <a:r>
              <a:rPr dirty="0"/>
              <a:t>engagement</a:t>
            </a:r>
            <a:r>
              <a:rPr spc="-5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service</a:t>
            </a:r>
            <a:r>
              <a:rPr spc="-55" dirty="0"/>
              <a:t> </a:t>
            </a:r>
            <a:r>
              <a:rPr dirty="0"/>
              <a:t>efficiency</a:t>
            </a:r>
            <a:r>
              <a:rPr spc="-5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spc="-10" dirty="0"/>
              <a:t>lending.</a:t>
            </a:r>
          </a:p>
          <a:p>
            <a:pPr marL="12700">
              <a:lnSpc>
                <a:spcPts val="2610"/>
              </a:lnSpc>
            </a:pPr>
            <a:r>
              <a:rPr dirty="0"/>
              <a:t>Through</a:t>
            </a:r>
            <a:r>
              <a:rPr spc="-80" dirty="0"/>
              <a:t> </a:t>
            </a:r>
            <a:r>
              <a:rPr dirty="0"/>
              <a:t>NLP,</a:t>
            </a:r>
            <a:r>
              <a:rPr spc="-70" dirty="0"/>
              <a:t> </a:t>
            </a:r>
            <a:r>
              <a:rPr dirty="0"/>
              <a:t>it</a:t>
            </a:r>
            <a:r>
              <a:rPr spc="-55" dirty="0"/>
              <a:t> </a:t>
            </a:r>
            <a:r>
              <a:rPr dirty="0"/>
              <a:t>facilitates</a:t>
            </a:r>
            <a:r>
              <a:rPr spc="-50" dirty="0"/>
              <a:t> </a:t>
            </a:r>
            <a:r>
              <a:rPr dirty="0"/>
              <a:t>seamless</a:t>
            </a:r>
            <a:r>
              <a:rPr spc="-65" dirty="0"/>
              <a:t> </a:t>
            </a:r>
            <a:r>
              <a:rPr dirty="0"/>
              <a:t>communication,</a:t>
            </a:r>
            <a:r>
              <a:rPr spc="-80" dirty="0"/>
              <a:t> </a:t>
            </a:r>
            <a:r>
              <a:rPr dirty="0"/>
              <a:t>providing</a:t>
            </a:r>
            <a:r>
              <a:rPr spc="-60" dirty="0"/>
              <a:t> </a:t>
            </a:r>
            <a:r>
              <a:rPr spc="-10" dirty="0"/>
              <a:t>instant</a:t>
            </a:r>
          </a:p>
          <a:p>
            <a:pPr marL="12700" marR="102870">
              <a:lnSpc>
                <a:spcPct val="89400"/>
              </a:lnSpc>
              <a:spcBef>
                <a:spcPts val="175"/>
              </a:spcBef>
            </a:pPr>
            <a:r>
              <a:rPr dirty="0"/>
              <a:t>assistance</a:t>
            </a:r>
            <a:r>
              <a:rPr spc="-100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guidance.</a:t>
            </a:r>
            <a:r>
              <a:rPr spc="-75" dirty="0"/>
              <a:t> </a:t>
            </a:r>
            <a:r>
              <a:rPr dirty="0"/>
              <a:t>Meticulous</a:t>
            </a:r>
            <a:r>
              <a:rPr spc="-8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preprocessing,</a:t>
            </a:r>
            <a:r>
              <a:rPr spc="-85" dirty="0"/>
              <a:t> </a:t>
            </a:r>
            <a:r>
              <a:rPr dirty="0"/>
              <a:t>model</a:t>
            </a:r>
            <a:r>
              <a:rPr spc="-75" dirty="0"/>
              <a:t> </a:t>
            </a:r>
            <a:r>
              <a:rPr spc="-10" dirty="0"/>
              <a:t>training, integration,</a:t>
            </a:r>
            <a:r>
              <a:rPr spc="-5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deployment</a:t>
            </a:r>
            <a:r>
              <a:rPr spc="-60" dirty="0"/>
              <a:t> </a:t>
            </a:r>
            <a:r>
              <a:rPr dirty="0"/>
              <a:t>ensure</a:t>
            </a:r>
            <a:r>
              <a:rPr spc="-55" dirty="0"/>
              <a:t> </a:t>
            </a:r>
            <a:r>
              <a:rPr dirty="0"/>
              <a:t>accurate</a:t>
            </a:r>
            <a:r>
              <a:rPr spc="-6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relevant</a:t>
            </a:r>
            <a:r>
              <a:rPr spc="-60" dirty="0"/>
              <a:t> </a:t>
            </a:r>
            <a:r>
              <a:rPr spc="-10" dirty="0"/>
              <a:t>responses, </a:t>
            </a:r>
            <a:r>
              <a:rPr dirty="0"/>
              <a:t>streamlining</a:t>
            </a:r>
            <a:r>
              <a:rPr spc="-6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user</a:t>
            </a:r>
            <a:r>
              <a:rPr spc="-55" dirty="0"/>
              <a:t> </a:t>
            </a:r>
            <a:r>
              <a:rPr dirty="0"/>
              <a:t>experience.</a:t>
            </a:r>
            <a:r>
              <a:rPr spc="-70" dirty="0"/>
              <a:t> </a:t>
            </a:r>
            <a:r>
              <a:rPr dirty="0"/>
              <a:t>Continuous</a:t>
            </a:r>
            <a:r>
              <a:rPr spc="-50" dirty="0"/>
              <a:t> </a:t>
            </a:r>
            <a:r>
              <a:rPr dirty="0"/>
              <a:t>monitoring</a:t>
            </a:r>
            <a:r>
              <a:rPr spc="-60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spc="-10" dirty="0"/>
              <a:t>updates </a:t>
            </a:r>
            <a:r>
              <a:rPr dirty="0"/>
              <a:t>make</a:t>
            </a:r>
            <a:r>
              <a:rPr spc="-5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system</a:t>
            </a:r>
            <a:r>
              <a:rPr spc="-50" dirty="0"/>
              <a:t> </a:t>
            </a:r>
            <a:r>
              <a:rPr dirty="0"/>
              <a:t>adaptive</a:t>
            </a:r>
            <a:r>
              <a:rPr spc="-5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responsive</a:t>
            </a:r>
            <a:r>
              <a:rPr spc="-60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evolving</a:t>
            </a:r>
            <a:r>
              <a:rPr spc="-55" dirty="0"/>
              <a:t> </a:t>
            </a:r>
            <a:r>
              <a:rPr dirty="0"/>
              <a:t>user</a:t>
            </a:r>
            <a:r>
              <a:rPr spc="-35" dirty="0"/>
              <a:t> </a:t>
            </a:r>
            <a:r>
              <a:rPr spc="-10" dirty="0"/>
              <a:t>needs, </a:t>
            </a:r>
            <a:r>
              <a:rPr dirty="0"/>
              <a:t>optimizing</a:t>
            </a:r>
            <a:r>
              <a:rPr spc="-85" dirty="0"/>
              <a:t> </a:t>
            </a:r>
            <a:r>
              <a:rPr dirty="0"/>
              <a:t>loan</a:t>
            </a:r>
            <a:r>
              <a:rPr spc="-60" dirty="0"/>
              <a:t> </a:t>
            </a:r>
            <a:r>
              <a:rPr dirty="0"/>
              <a:t>management</a:t>
            </a:r>
            <a:r>
              <a:rPr spc="-90" dirty="0"/>
              <a:t> </a:t>
            </a:r>
            <a:r>
              <a:rPr spc="-10" dirty="0"/>
              <a:t>processes.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1889" rIns="0" bIns="0" rtlCol="0">
            <a:spAutoFit/>
          </a:bodyPr>
          <a:lstStyle/>
          <a:p>
            <a:pPr marL="3376929">
              <a:lnSpc>
                <a:spcPct val="100000"/>
              </a:lnSpc>
              <a:spcBef>
                <a:spcPts val="105"/>
              </a:spcBef>
            </a:pPr>
            <a:r>
              <a:rPr dirty="0"/>
              <a:t>Future</a:t>
            </a:r>
            <a:r>
              <a:rPr spc="-25" dirty="0"/>
              <a:t> </a:t>
            </a:r>
            <a:r>
              <a:rPr spc="-10" dirty="0"/>
              <a:t>Scope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Edunet</a:t>
            </a:r>
            <a:r>
              <a:rPr spc="-40" dirty="0"/>
              <a:t> </a:t>
            </a:r>
            <a:r>
              <a:rPr dirty="0"/>
              <a:t>Foundation.</a:t>
            </a:r>
            <a:r>
              <a:rPr spc="-4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30" dirty="0"/>
              <a:t> </a:t>
            </a:r>
            <a:r>
              <a:rPr spc="-10" dirty="0"/>
              <a:t>reserved.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425"/>
              </a:spcBef>
            </a:pPr>
            <a:r>
              <a:rPr dirty="0"/>
              <a:t>In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future,</a:t>
            </a:r>
            <a:r>
              <a:rPr spc="-30" dirty="0"/>
              <a:t> </a:t>
            </a:r>
            <a:r>
              <a:rPr dirty="0"/>
              <a:t>leveraging</a:t>
            </a:r>
            <a:r>
              <a:rPr spc="-45" dirty="0"/>
              <a:t> </a:t>
            </a:r>
            <a:r>
              <a:rPr dirty="0"/>
              <a:t>ChatGPT</a:t>
            </a:r>
            <a:r>
              <a:rPr spc="-50" dirty="0"/>
              <a:t> </a:t>
            </a:r>
            <a:r>
              <a:rPr dirty="0"/>
              <a:t>for</a:t>
            </a:r>
            <a:r>
              <a:rPr spc="-35" dirty="0"/>
              <a:t> </a:t>
            </a:r>
            <a:r>
              <a:rPr dirty="0"/>
              <a:t>loan</a:t>
            </a:r>
            <a:r>
              <a:rPr spc="-30" dirty="0"/>
              <a:t> </a:t>
            </a:r>
            <a:r>
              <a:rPr dirty="0"/>
              <a:t>datasets</a:t>
            </a:r>
            <a:r>
              <a:rPr spc="-50" dirty="0"/>
              <a:t> </a:t>
            </a:r>
            <a:r>
              <a:rPr dirty="0"/>
              <a:t>offers</a:t>
            </a:r>
            <a:r>
              <a:rPr spc="-30" dirty="0"/>
              <a:t> </a:t>
            </a:r>
            <a:r>
              <a:rPr spc="-10" dirty="0"/>
              <a:t>exciting </a:t>
            </a:r>
            <a:r>
              <a:rPr dirty="0"/>
              <a:t>prospects.</a:t>
            </a:r>
            <a:r>
              <a:rPr spc="-65" dirty="0"/>
              <a:t> </a:t>
            </a:r>
            <a:r>
              <a:rPr dirty="0"/>
              <a:t>Advancements</a:t>
            </a:r>
            <a:r>
              <a:rPr spc="-7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NLP</a:t>
            </a:r>
            <a:r>
              <a:rPr spc="-3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ML</a:t>
            </a:r>
            <a:r>
              <a:rPr spc="-50" dirty="0"/>
              <a:t> </a:t>
            </a:r>
            <a:r>
              <a:rPr dirty="0"/>
              <a:t>will</a:t>
            </a:r>
            <a:r>
              <a:rPr spc="-35" dirty="0"/>
              <a:t> </a:t>
            </a:r>
            <a:r>
              <a:rPr dirty="0"/>
              <a:t>enable</a:t>
            </a:r>
            <a:r>
              <a:rPr spc="-50" dirty="0"/>
              <a:t> </a:t>
            </a:r>
            <a:r>
              <a:rPr dirty="0"/>
              <a:t>sophisticated</a:t>
            </a:r>
            <a:r>
              <a:rPr spc="-60" dirty="0"/>
              <a:t> </a:t>
            </a:r>
            <a:r>
              <a:rPr spc="-20" dirty="0"/>
              <a:t>loan </a:t>
            </a:r>
            <a:r>
              <a:rPr dirty="0"/>
              <a:t>application</a:t>
            </a:r>
            <a:r>
              <a:rPr spc="-65" dirty="0"/>
              <a:t> </a:t>
            </a:r>
            <a:r>
              <a:rPr dirty="0"/>
              <a:t>systems.</a:t>
            </a:r>
            <a:r>
              <a:rPr spc="-75" dirty="0"/>
              <a:t> </a:t>
            </a:r>
            <a:r>
              <a:rPr dirty="0"/>
              <a:t>Integration</a:t>
            </a:r>
            <a:r>
              <a:rPr spc="-4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diverse</a:t>
            </a:r>
            <a:r>
              <a:rPr spc="-70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dirty="0"/>
              <a:t>sources</a:t>
            </a:r>
            <a:r>
              <a:rPr spc="-70" dirty="0"/>
              <a:t> </a:t>
            </a:r>
            <a:r>
              <a:rPr dirty="0"/>
              <a:t>like</a:t>
            </a:r>
            <a:r>
              <a:rPr spc="-50" dirty="0"/>
              <a:t> </a:t>
            </a:r>
            <a:r>
              <a:rPr dirty="0"/>
              <a:t>social</a:t>
            </a:r>
            <a:r>
              <a:rPr spc="-75" dirty="0"/>
              <a:t> </a:t>
            </a:r>
            <a:r>
              <a:rPr spc="-10" dirty="0"/>
              <a:t>media </a:t>
            </a:r>
            <a:r>
              <a:rPr dirty="0"/>
              <a:t>or</a:t>
            </a:r>
            <a:r>
              <a:rPr spc="-40" dirty="0"/>
              <a:t> </a:t>
            </a:r>
            <a:r>
              <a:rPr dirty="0"/>
              <a:t>transaction</a:t>
            </a:r>
            <a:r>
              <a:rPr spc="-45" dirty="0"/>
              <a:t> </a:t>
            </a:r>
            <a:r>
              <a:rPr dirty="0"/>
              <a:t>history</a:t>
            </a:r>
            <a:r>
              <a:rPr spc="-45" dirty="0"/>
              <a:t> </a:t>
            </a:r>
            <a:r>
              <a:rPr dirty="0"/>
              <a:t>can</a:t>
            </a:r>
            <a:r>
              <a:rPr spc="-50" dirty="0"/>
              <a:t> </a:t>
            </a:r>
            <a:r>
              <a:rPr dirty="0"/>
              <a:t>enhance</a:t>
            </a:r>
            <a:r>
              <a:rPr spc="-50" dirty="0"/>
              <a:t> </a:t>
            </a:r>
            <a:r>
              <a:rPr dirty="0"/>
              <a:t>risk</a:t>
            </a:r>
            <a:r>
              <a:rPr spc="-45" dirty="0"/>
              <a:t> </a:t>
            </a:r>
            <a:r>
              <a:rPr dirty="0"/>
              <a:t>assessment.</a:t>
            </a:r>
            <a:r>
              <a:rPr spc="-70" dirty="0"/>
              <a:t> </a:t>
            </a:r>
            <a:r>
              <a:rPr dirty="0"/>
              <a:t>Voice</a:t>
            </a:r>
            <a:r>
              <a:rPr spc="-50" dirty="0"/>
              <a:t> </a:t>
            </a:r>
            <a:r>
              <a:rPr dirty="0"/>
              <a:t>recognition</a:t>
            </a:r>
            <a:r>
              <a:rPr spc="-45" dirty="0"/>
              <a:t> </a:t>
            </a:r>
            <a:r>
              <a:rPr spc="-25" dirty="0"/>
              <a:t>can </a:t>
            </a:r>
            <a:r>
              <a:rPr dirty="0"/>
              <a:t>improve</a:t>
            </a:r>
            <a:r>
              <a:rPr spc="-60" dirty="0"/>
              <a:t> </a:t>
            </a:r>
            <a:r>
              <a:rPr dirty="0"/>
              <a:t>accessibility.</a:t>
            </a:r>
            <a:r>
              <a:rPr spc="-70" dirty="0"/>
              <a:t> </a:t>
            </a:r>
            <a:r>
              <a:rPr dirty="0"/>
              <a:t>Collaboration</a:t>
            </a:r>
            <a:r>
              <a:rPr spc="-50" dirty="0"/>
              <a:t> </a:t>
            </a:r>
            <a:r>
              <a:rPr dirty="0"/>
              <a:t>with</a:t>
            </a:r>
            <a:r>
              <a:rPr spc="-30" dirty="0"/>
              <a:t> </a:t>
            </a:r>
            <a:r>
              <a:rPr dirty="0"/>
              <a:t>financial</a:t>
            </a:r>
            <a:r>
              <a:rPr spc="-50" dirty="0"/>
              <a:t> </a:t>
            </a:r>
            <a:r>
              <a:rPr dirty="0"/>
              <a:t>institutions</a:t>
            </a:r>
            <a:r>
              <a:rPr spc="-35" dirty="0"/>
              <a:t> </a:t>
            </a:r>
            <a:r>
              <a:rPr spc="-25" dirty="0"/>
              <a:t>and </a:t>
            </a:r>
            <a:r>
              <a:rPr dirty="0"/>
              <a:t>regulators</a:t>
            </a:r>
            <a:r>
              <a:rPr spc="-50" dirty="0"/>
              <a:t> </a:t>
            </a:r>
            <a:r>
              <a:rPr dirty="0"/>
              <a:t>can</a:t>
            </a:r>
            <a:r>
              <a:rPr spc="-55" dirty="0"/>
              <a:t> </a:t>
            </a:r>
            <a:r>
              <a:rPr dirty="0"/>
              <a:t>ensure</a:t>
            </a:r>
            <a:r>
              <a:rPr spc="-55" dirty="0"/>
              <a:t> </a:t>
            </a:r>
            <a:r>
              <a:rPr dirty="0"/>
              <a:t>trust</a:t>
            </a:r>
            <a:r>
              <a:rPr spc="-4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compliance.</a:t>
            </a:r>
            <a:r>
              <a:rPr spc="-70" dirty="0"/>
              <a:t> </a:t>
            </a:r>
            <a:r>
              <a:rPr dirty="0"/>
              <a:t>Overall,</a:t>
            </a:r>
            <a:r>
              <a:rPr spc="-4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future</a:t>
            </a:r>
            <a:r>
              <a:rPr spc="-30" dirty="0"/>
              <a:t> </a:t>
            </a:r>
            <a:r>
              <a:rPr spc="-25" dirty="0"/>
              <a:t>of </a:t>
            </a:r>
            <a:r>
              <a:rPr dirty="0"/>
              <a:t>ChatGPT</a:t>
            </a:r>
            <a:r>
              <a:rPr spc="-45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dirty="0"/>
              <a:t>loan</a:t>
            </a:r>
            <a:r>
              <a:rPr spc="-30" dirty="0"/>
              <a:t> </a:t>
            </a:r>
            <a:r>
              <a:rPr dirty="0"/>
              <a:t>management</a:t>
            </a:r>
            <a:r>
              <a:rPr spc="-65" dirty="0"/>
              <a:t> </a:t>
            </a:r>
            <a:r>
              <a:rPr dirty="0"/>
              <a:t>holds</a:t>
            </a:r>
            <a:r>
              <a:rPr spc="-45" dirty="0"/>
              <a:t> </a:t>
            </a:r>
            <a:r>
              <a:rPr dirty="0"/>
              <a:t>great</a:t>
            </a:r>
            <a:r>
              <a:rPr spc="-45" dirty="0"/>
              <a:t> </a:t>
            </a:r>
            <a:r>
              <a:rPr dirty="0"/>
              <a:t>promise</a:t>
            </a:r>
            <a:r>
              <a:rPr spc="-55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innovation</a:t>
            </a:r>
            <a:r>
              <a:rPr spc="-45" dirty="0"/>
              <a:t> </a:t>
            </a:r>
            <a:r>
              <a:rPr spc="-25" dirty="0"/>
              <a:t>and </a:t>
            </a:r>
            <a:r>
              <a:rPr dirty="0"/>
              <a:t>financial</a:t>
            </a:r>
            <a:r>
              <a:rPr spc="-85" dirty="0"/>
              <a:t> </a:t>
            </a:r>
            <a:r>
              <a:rPr spc="-10" dirty="0"/>
              <a:t>inclusion.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562</Words>
  <Application>Microsoft Office PowerPoint</Application>
  <PresentationFormat>Widescreen</PresentationFormat>
  <Paragraphs>49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Carlito</vt:lpstr>
      <vt:lpstr>Times New Roman</vt:lpstr>
      <vt:lpstr>Office Theme</vt:lpstr>
      <vt:lpstr>TSP- AI ML Fundamentals (Capstone Project)</vt:lpstr>
      <vt:lpstr>OUTLINE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TSP- AI ML Fundamentals (Capstone Project)</dc:title>
  <cp:lastModifiedBy>Aravinth DA</cp:lastModifiedBy>
  <cp:revision>2</cp:revision>
  <dcterms:created xsi:type="dcterms:W3CDTF">2024-04-18T08:22:54Z</dcterms:created>
  <dcterms:modified xsi:type="dcterms:W3CDTF">2024-04-18T08:34:24Z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2024-04-18T00:00:00Z</vt:filetime>
  </property>
  <property fmtid="{D5CDD505-2E9C-101B-9397-08002B2CF9AE}" pid="5" name="Producer">
    <vt:lpwstr>3-Heights(TM) PDF Security Shell 4.8.25.2 (http://www.pdf-tools.com)</vt:lpwstr>
  </property>
</Properties>
</file>